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0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944216"/>
          </a:xfrm>
        </p:spPr>
        <p:txBody>
          <a:bodyPr/>
          <a:lstStyle/>
          <a:p>
            <a:r>
              <a:rPr lang="hu-HU" sz="2000" dirty="0"/>
              <a:t>A légiközlekedés-biztonsághoz kapcsolódó interdiszciplináris tudományos kutatási potenciál növelése és integrálása </a:t>
            </a:r>
            <a:r>
              <a:rPr lang="hu-HU" sz="2000" dirty="0" smtClean="0"/>
              <a:t> a </a:t>
            </a:r>
            <a:r>
              <a:rPr lang="hu-HU" sz="2000" dirty="0"/>
              <a:t>nemzetközi kutatás-fejlesztési hálózatba </a:t>
            </a:r>
            <a:r>
              <a:rPr lang="hu-HU" sz="2000" dirty="0" smtClean="0"/>
              <a:t> a </a:t>
            </a:r>
            <a:r>
              <a:rPr lang="hu-HU" sz="2000" dirty="0"/>
              <a:t>Nemzeti Közszolgálati Egyetemen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GINOP-2.3.2-15-2016-00007</a:t>
            </a:r>
            <a:endParaRPr lang="hu-HU" sz="1800" dirty="0"/>
          </a:p>
        </p:txBody>
      </p:sp>
      <p:pic>
        <p:nvPicPr>
          <p:cNvPr id="5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8" y="5951697"/>
            <a:ext cx="500068" cy="5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lőláb helye 3"/>
          <p:cNvSpPr txBox="1">
            <a:spLocks/>
          </p:cNvSpPr>
          <p:nvPr/>
        </p:nvSpPr>
        <p:spPr>
          <a:xfrm>
            <a:off x="1475656" y="5868196"/>
            <a:ext cx="3278796" cy="6670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1386662" y="2564904"/>
            <a:ext cx="6400800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Prezentáció címe</a:t>
            </a:r>
          </a:p>
          <a:p>
            <a:pPr marL="0" indent="0" algn="ctr">
              <a:buNone/>
            </a:pPr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Előadó neve</a:t>
            </a:r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DIA CÍMSOR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alcím </a:t>
            </a:r>
            <a:endParaRPr lang="hu-HU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lvl="1"/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endParaRPr lang="hu-H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lvl="1"/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95</Words>
  <Application>Microsoft Office PowerPoint</Application>
  <PresentationFormat>Diavetítés a képernyőre (4:3 oldalarány)</PresentationFormat>
  <Paragraphs>21</Paragraphs>
  <Slides>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A légiközlekedés-biztonsághoz kapcsolódó interdiszciplináris tudományos kutatási potenciál növelése és integrálása  a nemzetközi kutatás-fejlesztési hálózatba  a Nemzeti Közszolgálati Egyetemen GINOP-2.3.2-15-2016-00007</vt:lpstr>
      <vt:lpstr>DIA CÍMSOR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Benedek Mariann</cp:lastModifiedBy>
  <cp:revision>35</cp:revision>
  <dcterms:created xsi:type="dcterms:W3CDTF">2014-03-03T11:13:53Z</dcterms:created>
  <dcterms:modified xsi:type="dcterms:W3CDTF">2017-05-24T08:50:13Z</dcterms:modified>
</cp:coreProperties>
</file>